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7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0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4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8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4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6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5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5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D553-1223-4C63-B74F-7031865C0B8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BF4A-A6C9-4EC4-ABCA-F1D5A2F08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6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нька\Desktop\рамки к Дню Победы\0_720cc_e3e5bd84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1820" y="12687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2" name="Picture 2" descr="C:\Users\ДС 161 группа 11\Desktop\Фофанов Павел Сергееви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324522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5"/>
    </mc:Choice>
    <mc:Fallback xmlns="">
      <p:transition spd="slow" advTm="44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нька\Desktop\рамки к Дню Победы\1241526302_9r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052736"/>
            <a:ext cx="58326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pPr indent="530225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Никто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забыт, ничто не забыто... Сколько раз мы слышали эти слова.  По - другому и не может быть в стране, в которой многие поколения людей помнят события Великой Отечественной войны, тем отчётливее мы понимаем величие подвига людей, отдавших всё для Победы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8"/>
    </mc:Choice>
    <mc:Fallback xmlns="">
      <p:transition spd="slow" advTm="272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енька\Desktop\рамки к Дню Победы\dbbd4c0b805cf14ccb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120669"/>
            <a:ext cx="5616624" cy="461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Фофанов Павел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Сергеевич, мой дедушка 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воевал на Дальнем Востоке, в </a:t>
            </a:r>
            <a:r>
              <a:rPr lang="ru-RU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Манджурии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в составе. 107 отдельного зенитного полка. Был командиром артиллерийского дивизионного оружия ВУС 054. </a:t>
            </a:r>
            <a:endParaRPr lang="en-US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30225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Награждён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медаль 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"За боевые заслуги" 05.08.1945 г.,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медаль"За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победу над Японией" 24.01.1947 г., медаль "50 лет вооружённым силам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","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30 лет Победы в ВОВ. 1941 - 1945 г. г.",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нагрудный 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знак "25 лет Победы в ВОВ. 1941 - 1945 г. г." </a:t>
            </a:r>
            <a:endParaRPr lang="en-US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Мы 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помним!!! </a:t>
            </a:r>
            <a:endParaRPr lang="en-US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Мы 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гордимся!!!</a:t>
            </a:r>
            <a:endParaRPr lang="ru-RU" sz="2400" dirty="0"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4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3"/>
    </mc:Choice>
    <mc:Fallback xmlns="">
      <p:transition spd="slow" advTm="830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енька\Desktop\9 мая\сканирование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4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7"/>
    </mc:Choice>
    <mc:Fallback xmlns="">
      <p:transition spd="slow" advTm="63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енька\Desktop\рамки к Дню Победы\1335565755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268760"/>
            <a:ext cx="4032448" cy="157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 помним!!!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 гордимся!!!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5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2"/>
    </mc:Choice>
    <mc:Fallback xmlns="">
      <p:transition spd="slow" advTm="577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146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Оленька</dc:creator>
  <cp:lastModifiedBy>HP</cp:lastModifiedBy>
  <cp:revision>17</cp:revision>
  <dcterms:created xsi:type="dcterms:W3CDTF">2014-06-25T12:47:44Z</dcterms:created>
  <dcterms:modified xsi:type="dcterms:W3CDTF">2020-05-12T15:38:31Z</dcterms:modified>
</cp:coreProperties>
</file>